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90" r:id="rId13"/>
    <p:sldId id="291" r:id="rId14"/>
    <p:sldId id="292" r:id="rId15"/>
    <p:sldId id="293" r:id="rId16"/>
    <p:sldId id="285" r:id="rId17"/>
    <p:sldId id="286" r:id="rId18"/>
    <p:sldId id="282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1868573"/>
            <a:ext cx="45720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جامعة ديالى 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كلية الهندسة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قسم الهندسة المدنية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المرحلة الاولى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ar-IQ" sz="2400" b="1" dirty="0">
              <a:solidFill>
                <a:prstClr val="white"/>
              </a:solidFill>
            </a:endParaRP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محاضرات الجيولوجيا الهندسية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 .د جنان لفته  عباس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87425"/>
            <a:ext cx="52863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8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62828"/>
            <a:ext cx="762000" cy="3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91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2000"/>
            <a:ext cx="79438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302188"/>
            <a:ext cx="14763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7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6" y="1143000"/>
            <a:ext cx="78200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8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0668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2975"/>
            <a:ext cx="8382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001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0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828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14450"/>
            <a:ext cx="79629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1" y="3429000"/>
            <a:ext cx="76676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467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00100"/>
            <a:ext cx="76866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823912"/>
            <a:ext cx="776287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167562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1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57288"/>
            <a:ext cx="78105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4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38200"/>
            <a:ext cx="82581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3425"/>
            <a:ext cx="73533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4518"/>
            <a:ext cx="7572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4334182"/>
            <a:ext cx="633413" cy="1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605587" y="4278868"/>
            <a:ext cx="6334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smtClean="0"/>
              <a:t>الاتي</a:t>
            </a:r>
            <a:endParaRPr lang="ar-S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867401"/>
            <a:ext cx="1685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8249"/>
            <a:ext cx="7543800" cy="493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04938"/>
            <a:ext cx="8001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8" y="6341447"/>
            <a:ext cx="1431132" cy="4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1" y="990600"/>
            <a:ext cx="79438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3" y="3704104"/>
            <a:ext cx="75152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0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3" y="762000"/>
            <a:ext cx="7848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3" y="3760134"/>
            <a:ext cx="81724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3718"/>
            <a:ext cx="8429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19</Words>
  <Application>Microsoft Office PowerPoint</Application>
  <PresentationFormat>عرض على الشاشة (3:4)‏</PresentationFormat>
  <Paragraphs>8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IK</dc:creator>
  <cp:lastModifiedBy>IK</cp:lastModifiedBy>
  <cp:revision>23</cp:revision>
  <dcterms:created xsi:type="dcterms:W3CDTF">2020-02-06T17:13:22Z</dcterms:created>
  <dcterms:modified xsi:type="dcterms:W3CDTF">2020-02-17T08:23:32Z</dcterms:modified>
</cp:coreProperties>
</file>